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8"/>
  </p:notesMasterIdLst>
  <p:handoutMasterIdLst>
    <p:handoutMasterId r:id="rId9"/>
  </p:handoutMasterIdLst>
  <p:sldIdLst>
    <p:sldId id="296" r:id="rId3"/>
    <p:sldId id="260" r:id="rId4"/>
    <p:sldId id="336" r:id="rId5"/>
    <p:sldId id="337" r:id="rId6"/>
    <p:sldId id="338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B82"/>
    <a:srgbClr val="182A2E"/>
    <a:srgbClr val="F12E58"/>
    <a:srgbClr val="E34BA8"/>
    <a:srgbClr val="628AEF"/>
    <a:srgbClr val="3668AE"/>
    <a:srgbClr val="4B5E97"/>
    <a:srgbClr val="7DA9CC"/>
    <a:srgbClr val="657597"/>
    <a:srgbClr val="80B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0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1952" y="-6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3/25/18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Font typeface="Montserrat"/>
              <a:buChar char="∎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ts val="3000"/>
              <a:buFont typeface="Montserrat"/>
              <a:buChar char="□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ts val="3000"/>
              <a:buFont typeface="Montserrat"/>
              <a:buChar char="▪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6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0321"/>
            <a:ext cx="9144000" cy="5180400"/>
          </a:xfrm>
          <a:prstGeom prst="rect">
            <a:avLst/>
          </a:prstGeom>
          <a:solidFill>
            <a:srgbClr val="24304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^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7405748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  <a:t>ÉTUDE</a:t>
            </a:r>
            <a:b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</a:br>
            <a: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  <a:t>MÉCANIQUE</a:t>
            </a:r>
            <a:endParaRPr lang="en" sz="4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5197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88" y="1706581"/>
            <a:ext cx="4020512" cy="2741568"/>
          </a:xfrm>
          <a:prstGeom prst="rect">
            <a:avLst/>
          </a:prstGeom>
        </p:spPr>
      </p:pic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 smtClean="0"/>
              <a:t>DIMENSIONS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849458" y="1955476"/>
            <a:ext cx="2990979" cy="1881674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004850" y="2516321"/>
            <a:ext cx="123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Candara"/>
                <a:cs typeface="Candara"/>
              </a:rPr>
              <a:t>450 mm</a:t>
            </a:r>
            <a:endParaRPr lang="fr-FR" sz="24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CENTRE DE GRAVITÉ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6778" y="2722988"/>
            <a:ext cx="2998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Le centre de gravité est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7579" y="2722988"/>
            <a:ext cx="103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le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point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6778" y="2999987"/>
            <a:ext cx="4030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d'application de la résultante des forces de gravité ou de pesanteur.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6777" y="3582685"/>
            <a:ext cx="3930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On peut dire que le centre de gravité est le point d'application du poids.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11" y="2082980"/>
            <a:ext cx="3477815" cy="22097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40" y="1672512"/>
            <a:ext cx="745694" cy="919287"/>
          </a:xfrm>
          <a:prstGeom prst="rect">
            <a:avLst/>
          </a:prstGeom>
        </p:spPr>
      </p:pic>
      <p:pic>
        <p:nvPicPr>
          <p:cNvPr id="14" name="Image 13" descr="gopro_hero4_black_k1601064051750G_095446662.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11" y="1704600"/>
            <a:ext cx="926631" cy="887199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7246500" y="3320314"/>
            <a:ext cx="0" cy="124945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511370" y="3337166"/>
            <a:ext cx="0" cy="124945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4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hu-HU" dirty="0" smtClean="0"/>
              <a:t>HÉLICE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176777" y="2222467"/>
            <a:ext cx="436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L’hélice est caractérisée par des autres paramètres :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6778" y="2841518"/>
            <a:ext cx="403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Medium"/>
                <a:cs typeface="Montserrat Medium"/>
              </a:rPr>
              <a:t>Pas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: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C’est est la distance théorique que l'hélice parcourt en faisant un tour dans le fluide.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6777" y="3736310"/>
            <a:ext cx="3930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Medium"/>
                <a:cs typeface="Montserrat Medium"/>
              </a:rPr>
              <a:t>Diamètre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: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C’est la distance qui traverse le cercle fait par les extrémités des pales.</a:t>
            </a:r>
          </a:p>
        </p:txBody>
      </p:sp>
      <p:pic>
        <p:nvPicPr>
          <p:cNvPr id="17" name="Image 16" descr="hélice_pitch_diame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038740"/>
            <a:ext cx="3719523" cy="262090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31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98</Words>
  <Application>Microsoft Macintosh PowerPoint</Application>
  <PresentationFormat>Présentation à l'écran (16:9)</PresentationFormat>
  <Paragraphs>16</Paragraphs>
  <Slides>5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</vt:i4>
      </vt:variant>
    </vt:vector>
  </HeadingPairs>
  <TitlesOfParts>
    <vt:vector size="7" baseType="lpstr">
      <vt:lpstr>Ganymede template</vt:lpstr>
      <vt:lpstr>Ragozine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96</cp:revision>
  <dcterms:modified xsi:type="dcterms:W3CDTF">2018-03-25T11:36:59Z</dcterms:modified>
</cp:coreProperties>
</file>